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2" d="100"/>
          <a:sy n="52" d="100"/>
        </p:scale>
        <p:origin x="-102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FF653B-D686-4DEB-92D4-E242F5953E8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E13051-6D1D-4B45-A87E-35733093ED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4985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2E88C56-B56B-469E-B35C-958D9CB70C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63C038F-2206-44A0-8DCB-E7EC15C162D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ccuweather.com/en/weather-video/video-chinook-winds-the-snow-eaters/1461848795001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8"/>
            <a:ext cx="9118023" cy="70173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98988" y="-533400"/>
            <a:ext cx="4572000" cy="3124200"/>
          </a:xfrm>
        </p:spPr>
        <p:txBody>
          <a:bodyPr vert="horz" anchor="b" anchorCtr="1">
            <a:normAutofit/>
          </a:bodyPr>
          <a:lstStyle/>
          <a:p>
            <a:pPr algn="ctr"/>
            <a:r>
              <a:rPr lang="en-US" sz="7200" u="sng" dirty="0" err="1" smtClean="0">
                <a:latin typeface="Curlz MT" pitchFamily="82" charset="0"/>
              </a:rPr>
              <a:t>Foehn</a:t>
            </a:r>
            <a:r>
              <a:rPr lang="en-US" sz="7200" dirty="0" smtClean="0">
                <a:latin typeface="Curlz MT" pitchFamily="82" charset="0"/>
              </a:rPr>
              <a:t> </a:t>
            </a:r>
            <a:r>
              <a:rPr lang="en-US" sz="7200" u="sng" dirty="0" smtClean="0">
                <a:latin typeface="Curlz MT" pitchFamily="82" charset="0"/>
              </a:rPr>
              <a:t>Winds</a:t>
            </a:r>
            <a:endParaRPr lang="en-US" sz="7200" u="sng" dirty="0">
              <a:latin typeface="Curlz MT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33109" y="2362200"/>
            <a:ext cx="5103758" cy="2937136"/>
          </a:xfrm>
        </p:spPr>
        <p:txBody>
          <a:bodyPr>
            <a:noAutofit/>
          </a:bodyPr>
          <a:lstStyle/>
          <a:p>
            <a:pPr algn="ctr"/>
            <a:r>
              <a:rPr lang="en-US" sz="4000" u="sng" dirty="0" smtClean="0">
                <a:latin typeface="Curlz MT" pitchFamily="82" charset="0"/>
              </a:rPr>
              <a:t>The Snow Eaters     Hailey Stewart</a:t>
            </a:r>
          </a:p>
          <a:p>
            <a:pPr algn="ctr"/>
            <a:r>
              <a:rPr lang="en-US" sz="4000" u="sng" dirty="0" smtClean="0">
                <a:latin typeface="Curlz MT" pitchFamily="82" charset="0"/>
              </a:rPr>
              <a:t>Science</a:t>
            </a:r>
          </a:p>
          <a:p>
            <a:pPr algn="ctr"/>
            <a:r>
              <a:rPr lang="en-US" sz="4000" u="sng" dirty="0" smtClean="0">
                <a:latin typeface="Curlz MT" pitchFamily="82" charset="0"/>
              </a:rPr>
              <a:t>Shepard</a:t>
            </a:r>
            <a:endParaRPr lang="en-US" sz="4000" u="sng" dirty="0">
              <a:latin typeface="Curlz MT" pitchFamily="8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Picture:Mesoscale Mechanical Circulations san.hufd.zc.kr/.html Shador Education Foundation Incorporation 1996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873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6934200" cy="1844040"/>
          </a:xfrm>
        </p:spPr>
        <p:txBody>
          <a:bodyPr>
            <a:noAutofit/>
          </a:bodyPr>
          <a:lstStyle/>
          <a:p>
            <a:r>
              <a:rPr lang="en-US" sz="4800" dirty="0" smtClean="0">
                <a:latin typeface="Curlz MT" pitchFamily="82" charset="0"/>
              </a:rPr>
              <a:t>What are </a:t>
            </a:r>
            <a:r>
              <a:rPr lang="en-US" sz="4800" dirty="0" err="1" smtClean="0">
                <a:latin typeface="Curlz MT" pitchFamily="82" charset="0"/>
              </a:rPr>
              <a:t>Foehn</a:t>
            </a:r>
            <a:r>
              <a:rPr lang="en-US" sz="4800" dirty="0" smtClean="0">
                <a:latin typeface="Curlz MT" pitchFamily="82" charset="0"/>
              </a:rPr>
              <a:t> Winds?   </a:t>
            </a:r>
            <a:endParaRPr lang="en-US" sz="4800" dirty="0">
              <a:latin typeface="Curlz MT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Curlz MT" pitchFamily="82" charset="0"/>
              </a:rPr>
              <a:t>A warm dry wind blowing down the Eastern slopes of the Rockies</a:t>
            </a:r>
            <a:endParaRPr lang="en-US" sz="5400" dirty="0">
              <a:latin typeface="Curlz MT" pitchFamily="8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The Free Dictionary http://www.thefreedictionary/chinook/wind2003-20012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8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Curlz MT" pitchFamily="82" charset="0"/>
              </a:rPr>
              <a:t>What CONDITIONS CAUSE FOEHN WINDS?</a:t>
            </a:r>
            <a:endParaRPr lang="en-US" dirty="0">
              <a:latin typeface="Curlz MT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Curlz MT" pitchFamily="82" charset="0"/>
              </a:rPr>
              <a:t>The cooling of air as it rises, climbing one side of the mountains, and the warming of the same air as it slides down the opposite side of the mountains</a:t>
            </a:r>
            <a:endParaRPr lang="en-US" sz="4400" dirty="0">
              <a:latin typeface="Curlz MT" pitchFamily="8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 Weather Phenomenons http://www.xweather.org/foehnwind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70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895600"/>
            <a:ext cx="7239000" cy="4846320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Curlz MT" pitchFamily="82" charset="0"/>
              </a:rPr>
              <a:t>Anywhere from less than an hour to several days</a:t>
            </a:r>
            <a:endParaRPr lang="en-US" sz="4400" dirty="0">
              <a:latin typeface="Curlz MT" pitchFamily="82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57200" y="38100"/>
            <a:ext cx="7239000" cy="24765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Curlz MT" pitchFamily="82" charset="0"/>
              </a:rPr>
              <a:t>How long does a </a:t>
            </a:r>
            <a:r>
              <a:rPr lang="en-US" sz="4800" dirty="0" err="1" smtClean="0">
                <a:latin typeface="Curlz MT" pitchFamily="82" charset="0"/>
              </a:rPr>
              <a:t>foehn</a:t>
            </a:r>
            <a:r>
              <a:rPr lang="en-US" sz="4800" dirty="0" smtClean="0">
                <a:latin typeface="Curlz MT" pitchFamily="82" charset="0"/>
              </a:rPr>
              <a:t> wind typically last?</a:t>
            </a:r>
            <a:endParaRPr lang="en-US" sz="4800" dirty="0">
              <a:latin typeface="Curlz MT" pitchFamily="82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Weather Online www.weatheronline.co.uk/reports/wxfacts/TheFoehn-foehn-wind.htm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1273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dirty="0" smtClean="0">
                <a:latin typeface="Curlz MT" pitchFamily="82" charset="0"/>
              </a:rPr>
              <a:t>When do </a:t>
            </a:r>
            <a:r>
              <a:rPr lang="en-US" sz="4800" dirty="0" err="1" smtClean="0">
                <a:latin typeface="Curlz MT" pitchFamily="82" charset="0"/>
              </a:rPr>
              <a:t>foehn</a:t>
            </a:r>
            <a:r>
              <a:rPr lang="en-US" sz="4800" dirty="0" smtClean="0">
                <a:latin typeface="Curlz MT" pitchFamily="82" charset="0"/>
              </a:rPr>
              <a:t> winds occur?</a:t>
            </a:r>
            <a:endParaRPr lang="en-US" sz="4800" dirty="0">
              <a:latin typeface="Curlz MT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latin typeface="Curlz MT" pitchFamily="82" charset="0"/>
              </a:rPr>
              <a:t>Whenever or wherever air flows up one slope of a mountain and flows down the other</a:t>
            </a:r>
            <a:endParaRPr lang="en-US" sz="4400" dirty="0">
              <a:latin typeface="Curlz MT" pitchFamily="8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 Weather Phenomenons www.xweather.org/foehnwind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0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 smtClean="0">
                <a:latin typeface="Curlz MT" pitchFamily="82" charset="0"/>
              </a:rPr>
              <a:t>What kind of damage can a </a:t>
            </a:r>
            <a:r>
              <a:rPr lang="en-US" sz="4800" dirty="0" err="1" smtClean="0">
                <a:latin typeface="Curlz MT" pitchFamily="82" charset="0"/>
              </a:rPr>
              <a:t>foehn</a:t>
            </a:r>
            <a:r>
              <a:rPr lang="en-US" sz="4800" dirty="0" smtClean="0">
                <a:latin typeface="Curlz MT" pitchFamily="82" charset="0"/>
              </a:rPr>
              <a:t> wind do?</a:t>
            </a:r>
            <a:endParaRPr lang="en-US" sz="4800" dirty="0">
              <a:latin typeface="Curlz MT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sz="4400" dirty="0" smtClean="0">
                <a:latin typeface="Curlz MT" pitchFamily="82" charset="0"/>
              </a:rPr>
              <a:t>Can melt ice and snow quickly</a:t>
            </a:r>
          </a:p>
          <a:p>
            <a:pPr>
              <a:buFont typeface="Arial" pitchFamily="34" charset="0"/>
              <a:buChar char="•"/>
            </a:pPr>
            <a:r>
              <a:rPr lang="en-US" sz="4400" dirty="0" smtClean="0">
                <a:latin typeface="Curlz MT" pitchFamily="82" charset="0"/>
              </a:rPr>
              <a:t>Can cause floods </a:t>
            </a:r>
          </a:p>
          <a:p>
            <a:pPr>
              <a:buFont typeface="Arial" pitchFamily="34" charset="0"/>
              <a:buChar char="•"/>
            </a:pPr>
            <a:r>
              <a:rPr lang="en-US" sz="4400" dirty="0" smtClean="0">
                <a:latin typeface="Curlz MT" pitchFamily="82" charset="0"/>
              </a:rPr>
              <a:t>Can trigger avalanches</a:t>
            </a:r>
            <a:endParaRPr lang="en-US" sz="4400" dirty="0">
              <a:latin typeface="Curlz M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69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20128"/>
            <a:ext cx="92202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Learn Weather </a:t>
            </a:r>
            <a:r>
              <a:rPr lang="en-US" dirty="0" err="1" smtClean="0"/>
              <a:t>Phenomenons</a:t>
            </a:r>
            <a:r>
              <a:rPr lang="en-US" dirty="0" smtClean="0"/>
              <a:t> www.xweather.org/foehnwind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82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Curlz MT" pitchFamily="82" charset="0"/>
                <a:hlinkClick r:id="rId2"/>
              </a:rPr>
              <a:t>foehn</a:t>
            </a:r>
            <a:r>
              <a:rPr lang="en-US" dirty="0" smtClean="0">
                <a:latin typeface="Curlz MT" pitchFamily="82" charset="0"/>
                <a:hlinkClick r:id="rId2"/>
              </a:rPr>
              <a:t> winds video</a:t>
            </a:r>
            <a:endParaRPr lang="en-US" dirty="0">
              <a:latin typeface="Curlz MT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5521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106</TotalTime>
  <Words>163</Words>
  <Application>Microsoft Office PowerPoint</Application>
  <PresentationFormat>On-screen Show (4:3)</PresentationFormat>
  <Paragraphs>23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Foehn Winds</vt:lpstr>
      <vt:lpstr>What are Foehn Winds?   </vt:lpstr>
      <vt:lpstr>What CONDITIONS CAUSE FOEHN WINDS?</vt:lpstr>
      <vt:lpstr>How long does a foehn wind typically last?</vt:lpstr>
      <vt:lpstr>When do foehn winds occur?</vt:lpstr>
      <vt:lpstr>What kind of damage can a foehn wind do?</vt:lpstr>
      <vt:lpstr>PowerPoint Presentation</vt:lpstr>
      <vt:lpstr>foehn winds video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Foehn Winds</dc:title>
  <dc:creator>Haywood County Schools</dc:creator>
  <cp:lastModifiedBy>Haywood County Schools</cp:lastModifiedBy>
  <cp:revision>10</cp:revision>
  <dcterms:created xsi:type="dcterms:W3CDTF">2013-05-02T16:48:23Z</dcterms:created>
  <dcterms:modified xsi:type="dcterms:W3CDTF">2013-05-03T17:38:31Z</dcterms:modified>
</cp:coreProperties>
</file>